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4" r:id="rId5"/>
    <p:sldId id="265" r:id="rId6"/>
    <p:sldId id="266" r:id="rId7"/>
  </p:sldIdLst>
  <p:sldSz cx="9144000" cy="6858000" type="screen4x3"/>
  <p:notesSz cx="6858000" cy="9144000"/>
  <p:photoAlbum layout="1picTitle" frame="frameStyle6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762" autoAdjust="0"/>
    <p:restoredTop sz="94660"/>
  </p:normalViewPr>
  <p:slideViewPr>
    <p:cSldViewPr>
      <p:cViewPr varScale="1">
        <p:scale>
          <a:sx n="63" d="100"/>
          <a:sy n="63" d="100"/>
        </p:scale>
        <p:origin x="-277" y="-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9" d="100"/>
        <a:sy n="11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DD66F-EA44-4D3C-ADA5-10A6E05BD6CD}" type="datetimeFigureOut">
              <a:rPr lang="fr-CA" smtClean="0"/>
              <a:t>02-04-11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1DACC-6CB7-4615-B0DC-73D116D1E96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56778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A22A-7411-40BB-BCEE-718EB8DFF266}" type="datetime1">
              <a:rPr lang="fr-CA" smtClean="0"/>
              <a:t>02-04-11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09703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B7196-53C0-45FB-819B-875869933403}" type="datetime1">
              <a:rPr lang="fr-CA" smtClean="0"/>
              <a:t>02-04-11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08127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F04DC-4C5B-4366-91B5-DD20A60E512B}" type="datetime1">
              <a:rPr lang="fr-CA" smtClean="0"/>
              <a:t>02-04-11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761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1251-B172-48A6-8645-DED294BA6ED7}" type="datetime1">
              <a:rPr lang="fr-CA" smtClean="0"/>
              <a:t>02-04-11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2046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8EA9-B595-4D66-941E-B6B8BE5679E0}" type="datetime1">
              <a:rPr lang="fr-CA" smtClean="0"/>
              <a:t>02-04-11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118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82473-B0D7-4490-98D6-D31E403D0FC9}" type="datetime1">
              <a:rPr lang="fr-CA" smtClean="0"/>
              <a:t>02-04-11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1889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1603-75FD-42E3-AE13-72D46F1D1492}" type="datetime1">
              <a:rPr lang="fr-CA" smtClean="0"/>
              <a:t>02-04-11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69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05E4D-6CE2-46AE-8ABE-D94401304FDF}" type="datetime1">
              <a:rPr lang="fr-CA" smtClean="0"/>
              <a:t>02-04-11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22258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6F2D5-D152-4630-800A-5B7E95D5A1C6}" type="datetime1">
              <a:rPr lang="fr-CA" smtClean="0"/>
              <a:t>02-04-11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9161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715B5-8CBD-4512-84BB-92712C24FCAA}" type="datetime1">
              <a:rPr lang="fr-CA" smtClean="0"/>
              <a:t>02-04-11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5509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94D66-E4C9-4EE0-8969-758B276A194D}" type="datetime1">
              <a:rPr lang="fr-CA" smtClean="0"/>
              <a:t>02-04-11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821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38537-1DF1-4CDC-8612-07627F7BF1D6}" type="datetime1">
              <a:rPr lang="fr-CA" smtClean="0"/>
              <a:t>02-04-11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1CF03-023D-448A-8A27-6DA3198077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489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Notre famille sur rail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par Votre nom</a:t>
            </a:r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75985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1910 – Famille de Grand-papa</a:t>
            </a:r>
            <a:endParaRPr lang="fr-CA" dirty="0"/>
          </a:p>
        </p:txBody>
      </p:sp>
      <p:pic>
        <p:nvPicPr>
          <p:cNvPr id="4" name="Image 3" descr="PPT H-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0" y="1646238"/>
            <a:ext cx="5778500" cy="475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83740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Années 40 – Oncle Reynald</a:t>
            </a:r>
            <a:endParaRPr lang="fr-CA" dirty="0"/>
          </a:p>
        </p:txBody>
      </p:sp>
      <p:pic>
        <p:nvPicPr>
          <p:cNvPr id="4" name="Image 3" descr="PPT H-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138" y="1646238"/>
            <a:ext cx="5673725" cy="475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1729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Années 40 – Oncle Reynald </a:t>
            </a:r>
            <a:endParaRPr lang="fr-CA" dirty="0"/>
          </a:p>
        </p:txBody>
      </p:sp>
      <p:pic>
        <p:nvPicPr>
          <p:cNvPr id="4" name="Image 3" descr="PPT H-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38" y="1646238"/>
            <a:ext cx="3360737" cy="475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6417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Années 40 – Oncle Reynald </a:t>
            </a:r>
            <a:endParaRPr lang="fr-CA" dirty="0"/>
          </a:p>
        </p:txBody>
      </p:sp>
      <p:pic>
        <p:nvPicPr>
          <p:cNvPr id="4" name="Image 3" descr="PPT H-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88" y="1646238"/>
            <a:ext cx="6650037" cy="475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65067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1966 – Oncle Reynald </a:t>
            </a:r>
            <a:endParaRPr lang="fr-CA" dirty="0"/>
          </a:p>
        </p:txBody>
      </p:sp>
      <p:pic>
        <p:nvPicPr>
          <p:cNvPr id="4" name="Image 3" descr="PPT H-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1646238"/>
            <a:ext cx="6678613" cy="475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995368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43</Words>
  <Application>Microsoft Office PowerPoint</Application>
  <PresentationFormat>Affichage à l'écran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Notre famille sur rail</vt:lpstr>
      <vt:lpstr>1910 – Famille de Grand-papa</vt:lpstr>
      <vt:lpstr>Années 40 – Oncle Reynald</vt:lpstr>
      <vt:lpstr>Années 40 – Oncle Reynald </vt:lpstr>
      <vt:lpstr>Années 40 – Oncle Reynald </vt:lpstr>
      <vt:lpstr>1966 – Oncle Reynald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Colette</dc:creator>
  <cp:lastModifiedBy>Colette</cp:lastModifiedBy>
  <cp:revision>4</cp:revision>
  <dcterms:created xsi:type="dcterms:W3CDTF">2011-04-02T18:15:39Z</dcterms:created>
  <dcterms:modified xsi:type="dcterms:W3CDTF">2011-04-02T20:48:49Z</dcterms:modified>
</cp:coreProperties>
</file>